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9"/>
  </p:notesMasterIdLst>
  <p:handoutMasterIdLst>
    <p:handoutMasterId r:id="rId10"/>
  </p:handoutMasterIdLst>
  <p:sldIdLst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88163" cy="10020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3156"/>
        <p:guide pos="217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6DBDD4-6834-49BF-86AD-4C7285B1455C}" type="datetimeFigureOut">
              <a:rPr lang="en-GB"/>
              <a:pPr>
                <a:defRPr/>
              </a:pPr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F374544-3E79-416A-B570-70247F6597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905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E5B7B72-9D80-4B18-8878-7FBC4180BD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07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A3A3E-E26B-4938-B778-A4C9C42C2D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99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BD4F-1823-4878-BA6F-F472308D4F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22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FCA97-2DBD-4022-9B2E-B5BB281997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F9138-BB8B-4DA4-9726-499B8F754D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9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AC62D-47D4-4577-803B-C4EBED318B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11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387C7-5EE9-46B8-873F-9CEF91F97D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1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EC9B8-6C36-447B-A701-839E3FF3315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22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B97AC-6F76-4E52-ADAB-1E90FF3F37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00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308AB-5822-4116-9B84-510527B13F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60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17BDD-B79D-4D0F-B091-8F85F80E39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903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F95A0-E74F-4A3A-AE34-E7CE33F05F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AE53B-A466-4574-BACB-2A1DEAE0D4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32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7CD8E-FF73-4BFB-9AFF-B4CC7C45AF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478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A960A-33C0-4340-A67B-E925F61046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76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4A957-D881-4EC2-923F-5E3AA085FA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4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58091-8F48-4AFC-B89E-F58227EB3C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931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62E02-839C-4E9E-8D1D-95DF0A0DC5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728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C0B3-41F6-4CD8-AEC9-CB7C8B1CEE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652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C570B-EC7A-4A2A-B776-6262027CAE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679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6DA156-5BAE-44E2-9717-3E20772F68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438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966BD-79B9-4909-967A-5EA5C0DFCF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15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F4874-12EF-45DC-85C3-FB2C39F89E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1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0D6B-17CB-4DCD-941F-D60132FB6D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75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EBF8D-2899-4E2C-ADE7-94EA3CAB80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003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22889-6222-44AE-81A5-984F572BB6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83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350EA-3393-4B83-ACBC-DCA813D73D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58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ED130-9722-4261-B828-8E41D27B78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1696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E9811-B039-4C0C-945F-D1AC2DDC89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10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5FAE6-ECE7-43B7-81B7-1F2A078FAC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944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47100-5285-460D-B768-30A5D70A02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2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3C594-DF30-483A-BDB5-570C6D080E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64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E343D-492B-4263-AB1C-C8315D07F9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03FA9-6803-4050-9AFE-908BF74177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99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27D5C-8C5B-4DA1-98FA-B944691495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54610-E7A8-46AD-8BED-9FA067B3BB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93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1946A-B9EB-48B4-A804-A0593D05C0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93B938-1AED-4C88-833D-B9D439B3A0E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  <p:sldLayoutId id="2147484006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9BCBFA-FEC7-42C3-BA4A-AB1F8299EE8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  <p:sldLayoutId id="2147484018" r:id="rId17"/>
    <p:sldLayoutId id="2147484019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81249" y="5217639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 วางแผน รวบรวมข้อมูล</a:t>
            </a:r>
            <a:endParaRPr lang="en-US" sz="4800" b="1" dirty="0" smtClean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33947"/>
            <a:ext cx="8229600" cy="1143000"/>
          </a:xfrm>
        </p:spPr>
        <p:txBody>
          <a:bodyPr/>
          <a:lstStyle/>
          <a:p>
            <a:r>
              <a:rPr 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การตรวจสอบสมมติฐาน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05057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th-TH" sz="3600" dirty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จะต้องยึดข้อกำหนดสมมติฐานไว้เป็นเหลักเสมอ </a:t>
            </a:r>
            <a:endParaRPr lang="th-TH" sz="3600" dirty="0" smtClean="0">
              <a:solidFill>
                <a:schemeClr val="bg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600" dirty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ตรวจสอบสมมติฐานนี้ได้จากการสังเกตและการรวบรวมข้อเท็จจริงต่างๆ ที่เกิดจากประสบการณ์ธรรมชาติ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>
          <a:xfrm>
            <a:off x="416257" y="534277"/>
            <a:ext cx="8229600" cy="1143000"/>
          </a:xfrm>
        </p:spPr>
        <p:txBody>
          <a:bodyPr/>
          <a:lstStyle/>
          <a:p>
            <a:r>
              <a:rPr 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การทดลอง</a:t>
            </a:r>
            <a:r>
              <a:rPr lang="en-US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endParaRPr lang="th-TH" sz="4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36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21836" y="1969661"/>
            <a:ext cx="5486400" cy="2459037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th-TH" sz="40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การออกแบบการทดลอง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</a:p>
          <a:p>
            <a:pPr marL="514350" indent="-514350">
              <a:buFontTx/>
              <a:buAutoNum type="arabicPeriod"/>
            </a:pPr>
            <a:r>
              <a:rPr lang="th-TH" sz="40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การปฏิบัติการทดลอง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</a:p>
          <a:p>
            <a:pPr marL="514350" indent="-514350">
              <a:buFontTx/>
              <a:buAutoNum type="arabicPeriod"/>
            </a:pPr>
            <a:r>
              <a:rPr lang="th-TH" sz="40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การบันทึกผลการทดลอง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</a:p>
          <a:p>
            <a:pPr marL="514350" indent="-514350">
              <a:buFontTx/>
              <a:buAutoNum type="arabicPeriod"/>
            </a:pPr>
            <a:endParaRPr lang="th-TH" sz="4000" dirty="0" smtClean="0">
              <a:solidFill>
                <a:schemeClr val="bg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/>
          <p:cNvSpPr>
            <a:spLocks noGrp="1"/>
          </p:cNvSpPr>
          <p:nvPr>
            <p:ph type="title"/>
          </p:nvPr>
        </p:nvSpPr>
        <p:spPr>
          <a:xfrm>
            <a:off x="429905" y="684070"/>
            <a:ext cx="8229600" cy="1143000"/>
          </a:xfrm>
        </p:spPr>
        <p:txBody>
          <a:bodyPr/>
          <a:lstStyle/>
          <a:p>
            <a:r>
              <a:rPr lang="th-TH" sz="4400" b="1" dirty="0" smtClean="0">
                <a:solidFill>
                  <a:schemeClr val="accent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การออกแบบการทดลอง</a:t>
            </a:r>
            <a:r>
              <a:rPr lang="en-US" sz="4400" dirty="0" smtClean="0">
                <a:solidFill>
                  <a:schemeClr val="accent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endParaRPr lang="th-TH" sz="4400" dirty="0" smtClean="0">
              <a:solidFill>
                <a:schemeClr val="accent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387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39588" y="2195560"/>
            <a:ext cx="8229600" cy="45259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th-TH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ตัวแปรอิสระหรือตัวแปรต้น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(Independent</a:t>
            </a:r>
            <a:r>
              <a:rPr lang="th-TH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Variable)</a:t>
            </a:r>
            <a:r>
              <a:rPr lang="th-TH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3600" b="1" dirty="0" smtClean="0">
              <a:solidFill>
                <a:schemeClr val="bg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14350" indent="-514350">
              <a:buFontTx/>
              <a:buAutoNum type="arabicPeriod"/>
            </a:pPr>
            <a:r>
              <a:rPr lang="th-TH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ตัวแปรตาม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(Dependent</a:t>
            </a:r>
            <a:r>
              <a:rPr lang="th-TH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Variable) </a:t>
            </a:r>
          </a:p>
          <a:p>
            <a:pPr marL="514350" indent="-514350">
              <a:buFontTx/>
              <a:buAutoNum type="arabicPeriod"/>
            </a:pPr>
            <a:r>
              <a:rPr lang="th-TH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ตัวแปรที่ต้องควบคุม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(Control</a:t>
            </a:r>
            <a:r>
              <a:rPr lang="th-TH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Variable) </a:t>
            </a:r>
          </a:p>
          <a:p>
            <a:pPr marL="514350" indent="-514350">
              <a:buFontTx/>
              <a:buAutoNum type="arabicPeriod"/>
            </a:pPr>
            <a:endParaRPr lang="th-TH" sz="3600" b="1" dirty="0" smtClean="0">
              <a:solidFill>
                <a:schemeClr val="bg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6993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ออกแบบการทดลอง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7411" name="Picture 43" descr="คำอธิบาย: http://e-learning.snru.ac.th/els/scilife/img/pic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12" y="1385888"/>
            <a:ext cx="290955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4" descr="คำอธิบาย: http://e-learning.snru.ac.th/els/scilife/img/pic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154" y="1385888"/>
            <a:ext cx="2414588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h-TH" sz="1800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56578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800"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ใบงานที่ </a:t>
            </a:r>
            <a:r>
              <a:rPr lang="en-US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9</a:t>
            </a:r>
            <a:r>
              <a:rPr lang="en-US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เรื่อง  การออกแบบ วางแผน รวบรวมข้อมูล</a:t>
            </a:r>
            <a:endParaRPr lang="th-TH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7422" y="1417638"/>
            <a:ext cx="8966578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การตรวจสอบสมมติฐานต้องยึดอะไรเป็นหลักในการตรวจสอบเสมอโดยการตรวจสอบสมมติฐานนี้ได้จาก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 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บอกคำจำกัดความของการทดลอง</a:t>
            </a:r>
            <a:endParaRPr lang="en-US" sz="2400" b="1" kern="0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การทดลองประกอบด้วยกิจกรรม 3 กระบวนการ คือ</a:t>
            </a:r>
            <a:endParaRPr lang="en-US" sz="2400" b="1" kern="0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การออกแบบการทดลอง คือ</a:t>
            </a:r>
            <a:endParaRPr lang="en-US" sz="2400" b="1" kern="0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การออกแบบการทดลอง  แบ่งได้เป็น 3 ชนิด คือ</a:t>
            </a:r>
            <a:endParaRPr lang="en-US" sz="2400" b="1" kern="0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ตัวแปรอิสระหรือตัวแปรต้น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 (Independent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Variable or Manipulated Variable)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คือ</a:t>
            </a:r>
            <a:endParaRPr lang="en-US" sz="2400" b="1" kern="0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ตัวแปรตาม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 (Dependent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Variable) 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คือ</a:t>
            </a:r>
            <a:endParaRPr lang="en-US" sz="2400" b="1" kern="0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8. 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ตัวแปรที่ต้องควบคุม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 (Control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Variable) 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คือ</a:t>
            </a:r>
            <a:endParaRPr lang="en-US" sz="2400" b="1" kern="0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9.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ชุดทดลอง คือ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และ ชุดควบคุม คือ</a:t>
            </a:r>
            <a:endParaRPr lang="en-US" sz="2400" b="1" kern="0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10.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 การบันทึกผลการทดลอง</a:t>
            </a:r>
            <a:r>
              <a:rPr lang="en-US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  </a:t>
            </a:r>
            <a:r>
              <a:rPr lang="th-TH" sz="2400" b="1" kern="0" dirty="0">
                <a:solidFill>
                  <a:schemeClr val="bg1">
                    <a:lumMod val="50000"/>
                  </a:schemeClr>
                </a:solidFill>
                <a:effectLst>
                  <a:glow rad="127000">
                    <a:srgbClr val="FFFFFF"/>
                  </a:glow>
                </a:effectLst>
                <a:latin typeface="Angsana New" pitchFamily="18" charset="-34"/>
                <a:cs typeface="Angsana New" pitchFamily="18" charset="-34"/>
              </a:rPr>
              <a:t>หมายถึง </a:t>
            </a:r>
            <a:endParaRPr lang="th-TH" dirty="0">
              <a:solidFill>
                <a:schemeClr val="bg1">
                  <a:lumMod val="50000"/>
                </a:schemeClr>
              </a:solidFill>
              <a:effectLst>
                <a:glow rad="127000">
                  <a:srgbClr val="FFFFFF"/>
                </a:glo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80</Words>
  <Application>Microsoft Office PowerPoint</Application>
  <PresentationFormat>นำเสนอทางหน้าจอ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Calibri</vt:lpstr>
      <vt:lpstr>TH SarabunPSK</vt:lpstr>
      <vt:lpstr>Wingdings</vt:lpstr>
      <vt:lpstr>Default Design</vt:lpstr>
      <vt:lpstr>1_Default Design</vt:lpstr>
      <vt:lpstr>การออกแบบ วางแผน รวบรวมข้อมูล</vt:lpstr>
      <vt:lpstr>การตรวจสอบสมมติฐาน </vt:lpstr>
      <vt:lpstr>การทดลอง  </vt:lpstr>
      <vt:lpstr>การออกแบบการทดลอง </vt:lpstr>
      <vt:lpstr>ออกแบบการทดลอง </vt:lpstr>
      <vt:lpstr>ใบงานที่ 9 เรื่อง  การออกแบบ วางแผน รวบรวมข้อมูล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 Pencils PowerPoint Template</dc:title>
  <dc:creator>Presentation Magazine</dc:creator>
  <cp:lastModifiedBy>Mr.KKD</cp:lastModifiedBy>
  <cp:revision>48</cp:revision>
  <cp:lastPrinted>2018-12-05T10:27:48Z</cp:lastPrinted>
  <dcterms:created xsi:type="dcterms:W3CDTF">2009-11-03T13:35:13Z</dcterms:created>
  <dcterms:modified xsi:type="dcterms:W3CDTF">2020-04-21T14:30:10Z</dcterms:modified>
</cp:coreProperties>
</file>